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8"/>
    <p:restoredTop sz="96327"/>
  </p:normalViewPr>
  <p:slideViewPr>
    <p:cSldViewPr snapToGrid="0">
      <p:cViewPr varScale="1">
        <p:scale>
          <a:sx n="114" d="100"/>
          <a:sy n="114" d="100"/>
        </p:scale>
        <p:origin x="18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63B55-D626-292F-58D4-514CD65E3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Spring Boot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B0AA1BA-9A29-0EEF-75C7-9AC6B472E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Rest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84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679F0419-00DA-BE9D-8BEF-9F5C815FB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F1614DF4-49CE-FAC8-5EFB-52C74C996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29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4C7892EB-5B81-CD2B-AC8E-A147A8981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6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9CC169C-760B-032E-A55D-84DCB1083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4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D9B4EE-50D9-18F6-D9D5-3F812B7150C6}"/>
              </a:ext>
            </a:extLst>
          </p:cNvPr>
          <p:cNvSpPr/>
          <p:nvPr/>
        </p:nvSpPr>
        <p:spPr>
          <a:xfrm>
            <a:off x="7170234" y="501805"/>
            <a:ext cx="1918010" cy="65792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63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509B2008-EA0B-573D-0D80-7B09B6ECF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45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95B2F2F-989C-FFBC-B9DC-0C56A611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156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A3FBA79-3574-6062-2CA3-A83C1EDD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57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1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8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magine 5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BD7EFF0F-B3D3-02E8-8C12-ED6FDCD7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7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4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2B06FD53-C4CA-8B1A-5391-C0E11526D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28597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18</TotalTime>
  <Words>5</Words>
  <Application>Microsoft Macintosh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Sfaccettatura</vt:lpstr>
      <vt:lpstr>Spring Boot Data JPA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Data JPA</dc:title>
  <dc:creator>Alessandro Sallese</dc:creator>
  <cp:lastModifiedBy>Alessandro Sallese</cp:lastModifiedBy>
  <cp:revision>3</cp:revision>
  <dcterms:created xsi:type="dcterms:W3CDTF">2023-08-01T17:20:54Z</dcterms:created>
  <dcterms:modified xsi:type="dcterms:W3CDTF">2023-08-01T17:38:59Z</dcterms:modified>
</cp:coreProperties>
</file>